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216" y="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C09E2-F24A-41D6-A9F1-0018ED8A8344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46135-A560-4C50-A2E6-1EF7310EED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154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65715D-E8CD-46D4-8678-B91FB0598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0E55C683-AD20-43F4-B3CF-ABE2FED5B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E58806-F4F7-449B-B529-83E4EFB58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D15685-0C57-4244-9E93-7C33956A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1C65F9-6F70-4D14-B1FB-00C12380B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25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29BECD-B398-4C76-A5BD-35F1888FF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D20ACD-D98E-4F30-A973-72FB08857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A2B482-D64A-4845-A35A-1E32CFC5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967511-8777-4BDE-9E0B-C9622DC34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82B69D-CBE9-4FAD-B74C-D5AF3C198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43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60274B-F73A-4DC0-B39E-F3EF62C76C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407C30-06BC-4EB7-B44E-EA728BFDF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B4E690-C4E7-437C-89BB-659E37CCA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0D3950-0ADB-4CD0-875A-AF9739B8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21FE5D-725C-4C9D-AAEE-22803EDF4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07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B7D7C5-C35E-45DC-89D5-C5551B9DF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469E95-92C3-4318-B9A3-739A2FF38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C9C413-48FC-4A07-B745-436F3B7C6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9B5B39-E8EA-410C-9128-E07D02EE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647276-F5CA-40F9-B81E-D79ACC7CE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90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B8912D-E7F8-44AE-8081-77D5BAF28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9D278E-3A23-4B11-8048-D22BB4B44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92C356-3EFC-461F-B872-C576B3C05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E1D511-51CF-4DED-A048-FC262680B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31C991-2B32-41CD-A3F8-07003D62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12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95DAF0-12D6-433A-9FE3-B917B4CAF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F4F8D4-BACC-4289-8F0B-4FB78AF0F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3AE1423-5339-4208-93C3-4EBB29EBC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3CBA96-7E04-42D6-B564-2F3CE7F24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5634AA-4A1D-418B-B066-CA0E0BBE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78625F-880A-4FA1-83F0-35967D9F9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96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CEFBB2-7A9D-4DE9-97A8-E7E1D73AD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8EFBFC-4B0F-43B0-81E8-9A70A2AC9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0C4CB8-AFFE-4304-AE63-2603ED89A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E57374E-CD66-47EE-857D-BBD6B826F2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A58C17B-0FFE-4067-AD28-061D1D12B0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0CA8EC2-A66F-44DB-95D8-822E6BD33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9D8590C-0B9B-4690-949C-96C74A74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E8DA11A-2088-4477-B580-774BBB7CC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04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AAA370-57FF-4593-AD6E-3964AA00A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C1CD687-2648-4261-AF90-730F68A4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C1BA00E-21DE-4AD9-8398-5EF60953B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52BC7A-158B-425C-9820-8E428B96F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68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5717AD8-D0DE-4818-9A9F-45894F06B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6C96003-DF3E-48B0-B6A5-50D55A5A2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8B0D3A1-D483-499F-8A6F-ECA306152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4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2697A-5857-438A-A501-8217A3164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B55925-4301-4CD5-88E4-390FD8CCF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D444194-033B-44F8-895B-82FCDA402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4CC306-FB4A-4E78-A420-643477A63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74368A-E1CA-4E68-AC78-0B0E3AED4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226684-EF3A-4848-B2CC-E80BEB924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04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2CEAFC-BF80-422E-B30E-63FD5C7AF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D1083ED-82DE-4419-8393-545B35441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81104B-B6C7-4C15-A9CB-A9587344F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16E909-3542-4FD3-96C1-E4354B3A2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69543FF-3566-4225-A72F-5AE2316B5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D098C3-D1AD-4C0A-8FB4-A538A5092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9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B3AE7AC-3D5B-4F9B-A885-9DEA27B73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C7ACFE-2785-46F2-A42D-D05649102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90054B-6822-4B0F-B6F3-D31EE0C76C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2C20C-D551-48F2-945A-24C7B7EFF866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3EF6C3-5863-47AC-9C81-1F063FC10F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9A30DB-FC0C-4AC9-B26A-F059B6919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BBF4F-2813-43D7-B8C5-EBDE6DB25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62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75BA85-B65B-43F1-9F4D-49DFB58D4395}"/>
              </a:ext>
            </a:extLst>
          </p:cNvPr>
          <p:cNvSpPr txBox="1"/>
          <p:nvPr/>
        </p:nvSpPr>
        <p:spPr>
          <a:xfrm>
            <a:off x="838491" y="469783"/>
            <a:ext cx="4398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</a:t>
            </a:r>
            <a:r>
              <a:rPr lang="ja-JP" altLang="en-US"/>
              <a:t>　</a:t>
            </a:r>
            <a:r>
              <a:rPr kumimoji="1" lang="ja-JP" altLang="en-US"/>
              <a:t>様の　</a:t>
            </a:r>
            <a:r>
              <a:rPr lang="ja-JP" altLang="en-US"/>
              <a:t>△△部</a:t>
            </a:r>
            <a:r>
              <a:rPr kumimoji="1" lang="ja-JP" altLang="en-US"/>
              <a:t>褥</a:t>
            </a:r>
            <a:r>
              <a:rPr kumimoji="1" lang="ja-JP" altLang="en-US" dirty="0"/>
              <a:t>瘡評価　　</a:t>
            </a:r>
            <a:r>
              <a:rPr kumimoji="1" lang="en-US" altLang="ja-JP" dirty="0"/>
              <a:t>No. </a:t>
            </a:r>
            <a:r>
              <a:rPr kumimoji="1" lang="ja-JP" altLang="en-US"/>
              <a:t>◎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E110499-2635-459D-877A-D20C42ED6EFC}"/>
              </a:ext>
            </a:extLst>
          </p:cNvPr>
          <p:cNvSpPr txBox="1"/>
          <p:nvPr/>
        </p:nvSpPr>
        <p:spPr>
          <a:xfrm>
            <a:off x="4244437" y="945097"/>
            <a:ext cx="1223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月日</a:t>
            </a:r>
            <a:endParaRPr kumimoji="1" lang="en-US" altLang="ja-JP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6A36AAF-15A9-433E-A9ED-80CBF344A9EE}"/>
              </a:ext>
            </a:extLst>
          </p:cNvPr>
          <p:cNvSpPr txBox="1"/>
          <p:nvPr/>
        </p:nvSpPr>
        <p:spPr>
          <a:xfrm>
            <a:off x="1752389" y="4355779"/>
            <a:ext cx="84598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アセスメントおよび処置内容</a:t>
            </a:r>
            <a:endParaRPr kumimoji="1" lang="en-US" altLang="ja-JP" sz="1600" dirty="0">
              <a:solidFill>
                <a:srgbClr val="FF0000"/>
              </a:solidFill>
            </a:endParaRPr>
          </a:p>
          <a:p>
            <a:endParaRPr lang="en-US" altLang="ja-JP" sz="1600" dirty="0">
              <a:solidFill>
                <a:srgbClr val="FF0000"/>
              </a:solidFill>
            </a:endParaRPr>
          </a:p>
          <a:p>
            <a:endParaRPr lang="en-US" altLang="ja-JP" sz="1600" dirty="0">
              <a:solidFill>
                <a:srgbClr val="FF0000"/>
              </a:solidFill>
            </a:endParaRPr>
          </a:p>
          <a:p>
            <a:endParaRPr lang="en-US" altLang="ja-JP" sz="1600" dirty="0">
              <a:solidFill>
                <a:srgbClr val="FF0000"/>
              </a:solidFill>
            </a:endParaRPr>
          </a:p>
          <a:p>
            <a:endParaRPr lang="ja-JP" altLang="en-US" sz="16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03AF9CF-FCDD-4A57-BFC0-5E3BA976CFEC}"/>
              </a:ext>
            </a:extLst>
          </p:cNvPr>
          <p:cNvSpPr txBox="1"/>
          <p:nvPr/>
        </p:nvSpPr>
        <p:spPr>
          <a:xfrm>
            <a:off x="10212198" y="5964038"/>
            <a:ext cx="1661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/>
              <a:t>〇〇</a:t>
            </a:r>
            <a:r>
              <a:rPr kumimoji="1" lang="ja-JP" altLang="en-US" sz="1400"/>
              <a:t>クリニック</a:t>
            </a:r>
            <a:endParaRPr kumimoji="1" lang="en-US" altLang="ja-JP" sz="1400" dirty="0"/>
          </a:p>
          <a:p>
            <a:pPr algn="r"/>
            <a:r>
              <a:rPr lang="en-US" altLang="ja-JP" sz="1400" dirty="0"/>
              <a:t>//</a:t>
            </a:r>
          </a:p>
        </p:txBody>
      </p:sp>
      <p:sp>
        <p:nvSpPr>
          <p:cNvPr id="21" name="矢印: 右 20">
            <a:extLst>
              <a:ext uri="{FF2B5EF4-FFF2-40B4-BE49-F238E27FC236}">
                <a16:creationId xmlns:a16="http://schemas.microsoft.com/office/drawing/2014/main" id="{A32AD766-0596-4C81-84E2-FFEC931ED3FB}"/>
              </a:ext>
            </a:extLst>
          </p:cNvPr>
          <p:cNvSpPr/>
          <p:nvPr/>
        </p:nvSpPr>
        <p:spPr>
          <a:xfrm>
            <a:off x="3510902" y="2332797"/>
            <a:ext cx="531801" cy="2663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3C2CF0F-3CBE-402D-A67C-CDCAE46EBC50}"/>
              </a:ext>
            </a:extLst>
          </p:cNvPr>
          <p:cNvSpPr txBox="1"/>
          <p:nvPr/>
        </p:nvSpPr>
        <p:spPr>
          <a:xfrm>
            <a:off x="1011279" y="918459"/>
            <a:ext cx="1223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月日</a:t>
            </a:r>
            <a:endParaRPr kumimoji="1" lang="en-US" altLang="ja-JP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26D8EE7-6A14-43DB-9F18-54FE76540DEC}"/>
              </a:ext>
            </a:extLst>
          </p:cNvPr>
          <p:cNvSpPr/>
          <p:nvPr/>
        </p:nvSpPr>
        <p:spPr>
          <a:xfrm>
            <a:off x="945377" y="3367334"/>
            <a:ext cx="2689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ja-JP" sz="1400" dirty="0"/>
              <a:t>D-</a:t>
            </a:r>
            <a:r>
              <a:rPr lang="en-US" altLang="ja-JP" sz="1400" dirty="0" err="1"/>
              <a:t>esiGNP</a:t>
            </a:r>
            <a:r>
              <a:rPr lang="en-US" altLang="ja-JP" sz="1400" dirty="0"/>
              <a:t>    -</a:t>
            </a:r>
            <a:r>
              <a:rPr lang="ja-JP" altLang="en-US" sz="1400" dirty="0"/>
              <a:t>点</a:t>
            </a:r>
            <a:endParaRPr lang="en-US" altLang="ja-JP" sz="1400" dirty="0"/>
          </a:p>
          <a:p>
            <a:pPr fontAlgn="ctr"/>
            <a:r>
              <a:rPr lang="ja-JP" altLang="en-US" sz="1400" dirty="0">
                <a:solidFill>
                  <a:srgbClr val="000000"/>
                </a:solidFill>
                <a:latin typeface="+mn-ea"/>
              </a:rPr>
              <a:t>サイズ：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410E6D0-EE69-4F32-84CC-04EFDC09427A}"/>
              </a:ext>
            </a:extLst>
          </p:cNvPr>
          <p:cNvSpPr txBox="1"/>
          <p:nvPr/>
        </p:nvSpPr>
        <p:spPr>
          <a:xfrm>
            <a:off x="7088159" y="1692546"/>
            <a:ext cx="334161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気になる点：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endParaRPr lang="en-US" altLang="ja-JP" sz="1400" dirty="0">
              <a:solidFill>
                <a:srgbClr val="FF0000"/>
              </a:solidFill>
            </a:endParaRPr>
          </a:p>
          <a:p>
            <a:endParaRPr kumimoji="1" lang="en-US" altLang="ja-JP" sz="1400" dirty="0">
              <a:solidFill>
                <a:srgbClr val="FF0000"/>
              </a:solidFill>
            </a:endParaRPr>
          </a:p>
          <a:p>
            <a:endParaRPr lang="en-US" altLang="ja-JP" sz="1400" dirty="0">
              <a:solidFill>
                <a:srgbClr val="FF0000"/>
              </a:solidFill>
            </a:endParaRPr>
          </a:p>
          <a:p>
            <a:endParaRPr kumimoji="1"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54443" y="1298260"/>
            <a:ext cx="2158314" cy="20690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4340848" y="1298260"/>
            <a:ext cx="2158314" cy="20690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52389" y="2100649"/>
            <a:ext cx="677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写真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26D8EE7-6A14-43DB-9F18-54FE76540DEC}"/>
              </a:ext>
            </a:extLst>
          </p:cNvPr>
          <p:cNvSpPr/>
          <p:nvPr/>
        </p:nvSpPr>
        <p:spPr>
          <a:xfrm>
            <a:off x="4334892" y="3411232"/>
            <a:ext cx="2689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altLang="ja-JP" sz="1400" dirty="0"/>
              <a:t>D-</a:t>
            </a:r>
            <a:r>
              <a:rPr lang="en-US" altLang="ja-JP" sz="1400" dirty="0" err="1"/>
              <a:t>esiGNP</a:t>
            </a:r>
            <a:r>
              <a:rPr lang="en-US" altLang="ja-JP" sz="1400" dirty="0"/>
              <a:t>    -</a:t>
            </a:r>
            <a:r>
              <a:rPr lang="ja-JP" altLang="en-US" sz="1400" dirty="0"/>
              <a:t>点</a:t>
            </a:r>
            <a:endParaRPr lang="en-US" altLang="ja-JP" sz="1400" dirty="0"/>
          </a:p>
          <a:p>
            <a:pPr fontAlgn="ctr"/>
            <a:r>
              <a:rPr lang="ja-JP" altLang="en-US" sz="1400" dirty="0">
                <a:solidFill>
                  <a:srgbClr val="000000"/>
                </a:solidFill>
                <a:latin typeface="+mn-ea"/>
              </a:rPr>
              <a:t>サイズ：</a:t>
            </a:r>
          </a:p>
        </p:txBody>
      </p:sp>
    </p:spTree>
    <p:extLst>
      <p:ext uri="{BB962C8B-B14F-4D97-AF65-F5344CB8AC3E}">
        <p14:creationId xmlns:p14="http://schemas.microsoft.com/office/powerpoint/2010/main" val="3817490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41</Words>
  <Application>Microsoft Macintosh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</dc:creator>
  <cp:lastModifiedBy>Microsoft Office User</cp:lastModifiedBy>
  <cp:revision>60</cp:revision>
  <cp:lastPrinted>2017-12-01T02:24:53Z</cp:lastPrinted>
  <dcterms:created xsi:type="dcterms:W3CDTF">2017-11-09T07:02:16Z</dcterms:created>
  <dcterms:modified xsi:type="dcterms:W3CDTF">2022-06-27T07:13:02Z</dcterms:modified>
</cp:coreProperties>
</file>